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7" r:id="rId2"/>
    <p:sldId id="268" r:id="rId3"/>
    <p:sldId id="271" r:id="rId4"/>
    <p:sldId id="27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8CE"/>
    <a:srgbClr val="002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82" autoAdjust="0"/>
  </p:normalViewPr>
  <p:slideViewPr>
    <p:cSldViewPr>
      <p:cViewPr varScale="1">
        <p:scale>
          <a:sx n="92" d="100"/>
          <a:sy n="92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61668-DD97-4D32-87E0-FCB63E5BC37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AC395-578F-431A-AEA9-E1E3BB750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9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54D8-FE4D-4C8A-A2C7-AA70F0A4D4A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5EE-5824-489B-A8B3-8AE4352E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54D8-FE4D-4C8A-A2C7-AA70F0A4D4A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5EE-5824-489B-A8B3-8AE4352E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8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54D8-FE4D-4C8A-A2C7-AA70F0A4D4A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5EE-5824-489B-A8B3-8AE4352E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6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54D8-FE4D-4C8A-A2C7-AA70F0A4D4A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5EE-5824-489B-A8B3-8AE4352E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2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54D8-FE4D-4C8A-A2C7-AA70F0A4D4A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5EE-5824-489B-A8B3-8AE4352E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6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54D8-FE4D-4C8A-A2C7-AA70F0A4D4A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5EE-5824-489B-A8B3-8AE4352E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0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54D8-FE4D-4C8A-A2C7-AA70F0A4D4A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5EE-5824-489B-A8B3-8AE4352E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1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54D8-FE4D-4C8A-A2C7-AA70F0A4D4A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5EE-5824-489B-A8B3-8AE4352E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7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54D8-FE4D-4C8A-A2C7-AA70F0A4D4A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5EE-5824-489B-A8B3-8AE4352E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5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54D8-FE4D-4C8A-A2C7-AA70F0A4D4A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5EE-5824-489B-A8B3-8AE4352E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31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54D8-FE4D-4C8A-A2C7-AA70F0A4D4A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5EE-5824-489B-A8B3-8AE4352E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6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954D8-FE4D-4C8A-A2C7-AA70F0A4D4A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B95EE-5824-489B-A8B3-8AE4352E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2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19562"/>
            <a:ext cx="9154633" cy="305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013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14" y="50223"/>
            <a:ext cx="5418563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653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415114"/>
            <a:ext cx="411480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Peter Green. [Benjamin Franklin under arrest, ca. 1970–1977]. Ink and graphite drawing with printed overlay. Caroline and Erwin Swann Collection of Caricature and Cartoon, Prints and Photographs Division, Library of </a:t>
            </a:r>
            <a:r>
              <a:rPr lang="en-US" sz="2000" dirty="0" smtClean="0"/>
              <a:t>Congress.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695"/>
            <a:ext cx="4953000" cy="621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2790563"/>
            <a:ext cx="4114800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Americans have long associated freedom of the press with American author, publisher, journalist and statesman Benjamin Franklin. Peter Green’s (b. 1945) satirical drawing in which two thug-like policemen apprehend Franklin in his print shop can be seen as a commentary on perceived authoritarian curbs on freedom of the press during the administration of President Richard M. Nixon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4621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9427" y="415114"/>
            <a:ext cx="4114800" cy="6124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Create your own </a:t>
            </a:r>
            <a:r>
              <a:rPr lang="en-US" sz="2800" dirty="0"/>
              <a:t>poster on the importance of freedom of the press today. </a:t>
            </a:r>
            <a:r>
              <a:rPr lang="en-US" sz="2800" dirty="0" smtClean="0"/>
              <a:t>Draw </a:t>
            </a:r>
            <a:r>
              <a:rPr lang="en-US" sz="2800" dirty="0"/>
              <a:t>on </a:t>
            </a:r>
            <a:r>
              <a:rPr lang="en-US" sz="2800" dirty="0" smtClean="0"/>
              <a:t>your discussion </a:t>
            </a:r>
            <a:r>
              <a:rPr lang="en-US" sz="2800" dirty="0"/>
              <a:t>of the First Amendment, the Alien and Sedition Acts, and </a:t>
            </a:r>
            <a:r>
              <a:rPr lang="en-US" sz="2800" dirty="0" smtClean="0"/>
              <a:t>your everyday </a:t>
            </a:r>
            <a:r>
              <a:rPr lang="en-US" sz="2800" dirty="0"/>
              <a:t>experience of the </a:t>
            </a:r>
            <a:r>
              <a:rPr lang="en-US" sz="2800" dirty="0" smtClean="0"/>
              <a:t>press.</a:t>
            </a:r>
            <a:endParaRPr lang="en-US" sz="2800" dirty="0"/>
          </a:p>
          <a:p>
            <a:r>
              <a:rPr lang="en-US" sz="2800" dirty="0"/>
              <a:t> </a:t>
            </a:r>
          </a:p>
          <a:p>
            <a:r>
              <a:rPr lang="en-US" sz="2800" dirty="0" smtClean="0"/>
              <a:t>2. Use images and symbols and include a message </a:t>
            </a:r>
            <a:r>
              <a:rPr lang="en-US" sz="2800" dirty="0"/>
              <a:t>about freedom of the press </a:t>
            </a:r>
            <a:r>
              <a:rPr lang="en-US" sz="2800" dirty="0" smtClean="0"/>
              <a:t>on the poster.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695"/>
            <a:ext cx="4759036" cy="59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022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5876</TotalTime>
  <Words>135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Alien and Sedition Acts: Freedom of Speech and of the Press</dc:title>
  <dc:creator>Damon</dc:creator>
  <cp:lastModifiedBy>Damon</cp:lastModifiedBy>
  <cp:revision>23</cp:revision>
  <dcterms:created xsi:type="dcterms:W3CDTF">2014-06-07T00:02:45Z</dcterms:created>
  <dcterms:modified xsi:type="dcterms:W3CDTF">2018-04-12T00:37:20Z</dcterms:modified>
</cp:coreProperties>
</file>